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848" y="-112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1140895" y="988439"/>
            <a:ext cx="341148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30.12.2019 № 1335 «Об утверждении Порядка предоставления субсидий из областного бюджета сельскохозяйственным товаропроизводителям, за исключением граждан, ведущих личное подсобное хозяйство, и сельскохозяйственных кредитных потребительских кооперативов, а также организациям и индивидуальным предпринимателям, осуществляющим производство, первичную и (или) последующую (промышленную) переработку сельскохозяйственной продукции, на возмещение части затрат по обеспечению прироста сельскохозяйственной продукции собственного производства зерновых и зернобобовых, масличных сельскохозяйственных культур»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 сельскохозяйственные товаропроизводители, за исключением граждан, ведущих личное подсобное хозяйство, и сельскохозяйственных кредитных потребительских кооперативов, а также организации и индивидуальные предприниматели, осуществляющие производство, первичную и (или) последующую (промышленную) переработку сельскохозяйственной продукции, поставленные на учет в налоговых органах Воронежской области, осуществляющие деятельность на территории Воронежской области, соответствующие на дату подачи заявки на участие в отборе требованиям, установленным пунктом 5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766016" y="6573681"/>
            <a:ext cx="26288185" cy="23517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5257" y="9617694"/>
            <a:ext cx="26482483" cy="42078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имеет право подать документы в электронном виде посредством использования системы подачи заявок на получение субсидии «Личный кабинет» (https://lk-apk.govvrn.ru/lk/auth). В случае подачи заявок с прилагаемыми документами в электронном виде посредством использования системы подачи заявок на получение субсидии «Личный кабинет»  такие заявки и документы должны быть подписаны электронной подписью руководителя участника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404716" y="14440709"/>
            <a:ext cx="14238514" cy="132644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404716" y="1636168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после окончания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срока приема документов)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01787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пунктом 5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даты окончания срока подачи заявок)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(30 рабочих дней с даты окончания подачи заявок)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10 февраля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7877860" y="8895877"/>
            <a:ext cx="142563" cy="763838"/>
          </a:xfrm>
          <a:prstGeom prst="downArrow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20423" y="13776531"/>
            <a:ext cx="123884" cy="6158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62664" y="15815506"/>
            <a:ext cx="81643" cy="497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>
            <a:off x="10172700" y="22663799"/>
            <a:ext cx="45719" cy="2254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>
            <a:off x="10290071" y="16954209"/>
            <a:ext cx="45719" cy="30506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335791" y="16918105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>
            <a:extLst>
              <a:ext uri="{FF2B5EF4-FFF2-40B4-BE49-F238E27FC236}">
                <a16:creationId xmlns:a16="http://schemas.microsoft.com/office/drawing/2014/main" id="{80416595-82A5-4E1D-B6A0-5480A387F626}"/>
              </a:ext>
            </a:extLst>
          </p:cNvPr>
          <p:cNvCxnSpPr>
            <a:cxnSpLocks/>
          </p:cNvCxnSpPr>
          <p:nvPr/>
        </p:nvCxnSpPr>
        <p:spPr>
          <a:xfrm>
            <a:off x="17877860" y="5773244"/>
            <a:ext cx="0" cy="8004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8" y="9619745"/>
            <a:ext cx="32196504" cy="122373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в текущем году на производство зерновых, зернобобовых, масличных сельскохозяйственных культур (за исключением рапса и сои);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участник отбора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 Правительства Российской Федерации от 16.09.2020 № 1479 «Об утверждении Правил противопожарного режима в Российской Федерации», в году, предшествовавшем году получения субсидии.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1927793-A2A3-45A7-84CB-FE8627632E21}"/>
              </a:ext>
            </a:extLst>
          </p:cNvPr>
          <p:cNvSpPr/>
          <p:nvPr/>
        </p:nvSpPr>
        <p:spPr>
          <a:xfrm>
            <a:off x="2074988" y="24208199"/>
            <a:ext cx="31875799" cy="146685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расчет размера субсидии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сведения о размере посевных площадей за текущий год, занятых сельскохозяйственными культурами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сведения по форме федерального статистического наблюдения № 29-СХ «Сведения о сборе урожая сельскохозяйственных культур»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2-фермер «Сведения о сборе урожая сельскохозяйственных культур»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сельскохозяйственных культур) за год, предшествующий году подачи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акт выполненных работ по внесению удобрений при производстве зерновых и зернобобовых, масличных сельскохозяйственных культур (за исключением рапса и сои)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сведения, подтверждающие приобретение семян сельскохозяйственных культур, по форме согласно приложению № 4 к Порядку, копию платежных документов, подтверждающих приобретение семян, заверенные получателем субсидии;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копии акта апробации или акта регистрации сортовых и гибридных посевов, протокола испытаний (при использовании семян сельскохозяйственных культур, произведенных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отчетность о финансово-экономическом состоянии получателей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финансовому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случае, если документы заверены уполномоченным лицом, представляются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176128"/>
            <a:ext cx="32196504" cy="411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поддержка сельскохозяйственных товаропроизводителей путем возмещения части затрат сельскохозяйственным товаропроизводителям (без учета налога на добавленную стоимость) по обеспечению прироста сельскохозяйственной продукции собственного производства зерновых и зернобобовых, масличных сельскохозяйственных культур (за исключением рапса и сои).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их затрат осуществляется исходя из суммы расходов на приобретение товаров (работ, услуг), включая сумму налога на добавленную стоимость</a:t>
            </a:r>
            <a:r>
              <a:rPr lang="ru-RU" dirty="0"/>
              <a:t>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970</TotalTime>
  <Words>1756</Words>
  <Application>Microsoft Office PowerPoint</Application>
  <PresentationFormat>Произвольный</PresentationFormat>
  <Paragraphs>84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84</cp:revision>
  <cp:lastPrinted>2021-08-11T09:50:44Z</cp:lastPrinted>
  <dcterms:created xsi:type="dcterms:W3CDTF">2021-08-10T14:20:26Z</dcterms:created>
  <dcterms:modified xsi:type="dcterms:W3CDTF">2021-09-29T13:34:34Z</dcterms:modified>
</cp:coreProperties>
</file>