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848" y="-112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30.12.2019 № 1338 «Об утверждении Порядка предоставления субсидий из областного бюджета сельскохозяйственным товаропроизводителям, за исключением граждан, ведущих личное подсобное хозяйство, и сельскохозяйственных кредитных потребительских кооперативов, а также организациям и индивидуальным предпринимателям, осуществляющим производство, первичную и (или) последующую (промышленную) переработку сельскохозяйственной продукции, на возмещение части затрат на закладку и (или) уход за многолетними насаждениями, включая питомники, и (или) раскорчевку выбывших из эксплуатации многолетних насаждений»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 имеют сельскохозяйственные товаропроизводители, за исключением граждан, ведущих личное подсобное хозяйство, и сельскохозяйственные кредитные потребительские кооперативы, а также организации и индивидуальные предприниматели, осуществляющие производство, первичную и (или) последующую (промышленную) переработку сельскохозяйственной продукции,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установленнымпунктом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901836" y="6248070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908232" y="8680378"/>
            <a:ext cx="26484943" cy="49475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представить документы лично, через многофункциональный центр предоставления государственных и муниципальных услуг.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9792" y="14223590"/>
            <a:ext cx="14235436" cy="9944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3" y="15790127"/>
            <a:ext cx="14235436" cy="195980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 с даты регистрации заявки)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0" y="20992022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пунктом 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624798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рабочих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(30 рабочих дней с даты регистрации заявки)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082125" y="5652414"/>
            <a:ext cx="45719" cy="5471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04985" y="7990384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98588" y="13633386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26979" y="23603603"/>
            <a:ext cx="45719" cy="924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 flipH="1">
            <a:off x="10152624" y="16655358"/>
            <a:ext cx="88653" cy="42863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8" y="9567227"/>
            <a:ext cx="32196504" cy="13158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в текущем году, а также в предшествующем финансовом году подачи документов, на закладку и (или) уход за многолетними насаждениями, включая питомники, и (или) раскорчевку выбывших из эксплуатации многолетних насаждений;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имеет в наличии площади многолетних насаждений на территории Воронежской области;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и) участник отбора имеет проект на закладку многолетних насаждений;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от 16.09.2020 № 1479 «Об утверждении Правил противопожарного режима в Российской Федерации», в году, предшествующем году получения субсидии.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7" y="24002486"/>
            <a:ext cx="32196504" cy="266909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для получения субсидии на закладку многолетних насаждений, включая питомники:</a:t>
            </a:r>
          </a:p>
          <a:p>
            <a:pPr marL="457200" indent="-457200"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справку- расчет по форме согласно приложению № 2 к Порядку;</a:t>
            </a:r>
          </a:p>
          <a:p>
            <a:pPr marL="457200" indent="-457200"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акты о приемке выполненных работ текущего финансового года, а также отчетного финансового года по унифицированной форме № КС-2, утвержденной Постановлением  Госкомстата России от 11.11.1999 № 100 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(далее - унифицированная форма № КС-2);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проекта на закладку многолетних насаждений, питомников;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отчетность о финансово-экономическом состоянии получателя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году, предшествующем году получения субсидии, или в году получения субсидии) (в случае отсутствия отчетности в Департаменте);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затраты на закладку многолетних насаждений (включая стоимость шпалеры и (или) стоимость противоградовой сетки), питомников (договоры купли-продажи на приобретение посадочного материала, минеральных удобрений, горюче-смазочных материалов, средств защиты растений, материалов для шпалеры, противоградовой сетки, расходные материалы для капельного полива (при наличии), акты апробации и протоколы испытания или сертификаты на посадочный материал, договоры о выполнении работ по закладке и других видов работ сторонними организациями, счета-фактуры, накладные, платежные документы, универсальные передаточные документы, документы, подтверждающие фактические затраты на закладку, произведенную собственными силами, на установку шпалеры, противоградовой сетки и систем орошения);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для получения субсидии на уход за многолетними насаждениями (до вступления в товарное плодоношение, но не более 3 лет с момента закладки для садов интенсивного типа), включая питомники:</a:t>
            </a:r>
          </a:p>
          <a:p>
            <a:pPr marL="457200" indent="-457200" algn="ctr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справку- расчет по форме согласно приложению № 3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акты о приемке выполненных работ текущего финансового года, а также отчетного финансового года по унифицированной форме № КС-2;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технологические карты на уход за многолетними насаждениями соответствующего года посадки или копии проектно-сметной документации на проведение ухода за многолетними насаждениями;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отчетность о финансово-экономическом состоянии получателя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году, предшествующем году получения субсидии, или в году получения субсидии) (в случае отсутствия отчетности в Департаменте);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затраты на уход за многолетними насаждениями (до вступления в товарное плодоношение, но не более 3 лет с момента закладки для садов интенсивного типа), питомниками (договоры купли-продажи на приобретение минеральных удобрений, горюче-смазочных материалов, средств защиты растений, договоры о выполнении ухода сторонними организациями, счета-фактуры, накладные, платежные документы, универсальные передаточные документы, документы, подтверждающие фактические затраты на уход, произведенный собственными силами);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для получения субсидии на раскорчевку выбывших из эксплуатации многолетних насаждений (в возрасте 20 лет и более начиная с года закладки при условии наличия у сельскохозяйственных товаропроизводителей проекта на закладку многолетних насаждений на раскорчеванной площади):</a:t>
            </a:r>
          </a:p>
          <a:p>
            <a:pPr marL="457200" indent="-457200" algn="ctr">
              <a:buFontTx/>
              <a:buChar char="-"/>
            </a:pP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справку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расчет по форме согласно приложению № 4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акты о приемке выполненных работ текущего финансового года, а также отчетного финансового года по унифицированной форме № КС-2;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копию проекта на закладку многолетних насаждений на раскорчеванной площади;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отчетность о финансово-экономическом состоянии получателя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году, предшествующем году получения субсидии, или в год получения субсидии) (в случае отсутствия отчетности в Департаменте);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документ, подтверждающий возраст раскорчевываемого сада;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документов, подтверждающих затраты на раскорчевку выбывших из эксплуатации многолетних насаждений (в возрасте 20 лет и более начиная от года закладки при условии наличия у сельскохозяйственных товаропроизводителей проекта на закладку многолетних насаждений на раскорчеванной площади) (договоры на приобретение горюче-смазочных материалов, договоры о выполнении работ по раскорчевке и других видов работ сторонними организациями, счета-фактуры, накладные, платежные документы, универсальные передаточные документы, документы, подтверждающие фактические затраты на раскорчевку, произведенную собственными силами).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7" y="2453268"/>
            <a:ext cx="32196505" cy="5837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поддержка сельскохозяйственных товаропроизводителей путем возмещения части затрат сельскохозяйственным товаропроизводителям (без учета налога на добавленную стоимость) на закладку и (или) уход за многолетними насаждениями (до вступления в товарное плодоношение, но не более 3 лет с момента закладки для садов интенсивного типа), включая питомники, в том числе на установку шпалеры и (или) противоградовой сетки (включая стоимость шпалеры и (или) стоимость противоградовой сетки), и (или) раскорчевку выбывших из эксплуатации многолетних насаждений (в возрасте 20 лет и более начиная с года закладки при условии наличия у получателей средств проекта на закладку многолетних насаждений на раскорчеванной площади), понесенных получателями средств в текущем финансовом году, а также в предшествующем финансовом году в случае непредоставления соответствующей субсидии в предшествующем финансовом году на возмещение указанных затрат, понесенных в предшествующем финансовом году, при условии наличия у получателей средств проекта на закладку многолетних насаждений.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567</TotalTime>
  <Words>2359</Words>
  <Application>Microsoft Office PowerPoint</Application>
  <PresentationFormat>Произвольный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65</cp:revision>
  <cp:lastPrinted>2021-08-11T09:50:44Z</cp:lastPrinted>
  <dcterms:created xsi:type="dcterms:W3CDTF">2021-08-10T14:20:26Z</dcterms:created>
  <dcterms:modified xsi:type="dcterms:W3CDTF">2021-09-29T13:34:55Z</dcterms:modified>
</cp:coreProperties>
</file>